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6" r:id="rId8"/>
    <p:sldId id="263" r:id="rId9"/>
    <p:sldId id="262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69E7C-80AF-7000-47F3-5AEC3A2E8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7D76C-7754-CB88-4664-288D4A014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4DE32-207C-E720-7461-B3B1D632B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29064-185C-6AEF-F822-D135DDC7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8D895-61F0-0394-C1F1-A85BB71C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89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7D78-989B-008A-7BF0-43B7E057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CCE83-ACDE-37DC-77E2-CE94D61F1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EE8B-1B3E-99FF-19E5-98BC4021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1122-FC39-5924-6523-CE42A754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E5DE8-AA54-1E78-0225-A15CCB31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594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DBD07-E9E3-30E6-7D82-C0034D062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C476F-3591-BE06-E9FE-CAFE3B552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28895-16C6-D4F2-E9B0-4310954E0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8216F-D204-758E-C66A-E8FEB5093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00B59-CA99-F5F7-62D5-48477A3D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54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08DC-3BFD-19CA-D148-B1EB505C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CC50C-C17B-9818-AB5F-A5D6B14D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D5EB7-D929-8E0C-437D-9C0328110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31311-1416-44CE-F7F0-017BBA24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0EBD9-9A47-DB70-2FBE-2B73C398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06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699B9-D0CD-D856-FF73-F7BACD3F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F9ADA-7B38-1F09-B9B1-2A08E2E1A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EC08A-71A1-88BE-09BF-6ACCD4D7E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0C626-A1BF-CAD3-EB56-C3428FD9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834DB-48E3-4B2D-98E9-DC111EB9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86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9799-A0FA-B5EC-E7BE-FA9917DE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E0393-B305-F726-6C5D-B9BF8D467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05604-671B-2466-E0D4-9877F3CD2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F7F5C-6789-A10D-9A1D-64A13AFB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3E98A-E036-B117-1E98-993BBEBB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9495-2171-CD8E-79B5-5DFA0C8F2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99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983B2-D28C-59D4-8B53-04210EDF1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5AC02-64C2-B64E-4652-7FD1FD445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91DC9-709C-02CB-57C2-84A6974A0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5EA23-0B36-F707-E2AE-71B43255D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7A89C-6484-BEC8-044C-B5A0A5573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A6A5B-F6B4-E036-0272-25FE3C82E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97F357-CBF0-132B-45C5-75AF8C49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EBD68-670A-B490-090E-F60EC752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148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E47D-3C3C-786F-5F19-0FB481E0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00938C-C5BF-707F-7E24-80535EA4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4306B-2FD4-0CDA-54CC-74C91FF3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A7333-4253-2ED5-F833-3791666D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55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AD955-4E47-2836-1FA8-25356DBA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2B250-AFEC-48F7-7C9F-030169FF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2CCC9-946C-4D10-F18B-E433312C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9967-48C0-7644-2256-CF8AA64B0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EA6F9-C98C-F1A5-2260-F0680E2E4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14701-ADDB-8AC4-8583-C60E984F7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E2257-C1CA-5417-A78C-E94187CE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6F2F1-6938-4DA5-680D-F447753E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6530-77B1-2C2A-BDF0-59D8ABE9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87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FE4C4-E715-AEE7-378D-8E267FF4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594547-BB31-7BE8-F9BA-B68FBB8EB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BC73B-587A-2871-CFDE-CCAB6DEBE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BD06D-B7C4-B71E-E76F-74016873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2C73B-E9C2-D045-6D3E-F44B8EE7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DFE15-1A33-D2FA-0E1C-2324F821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82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FF28E9-59F5-7B79-5003-2915A3FD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7B7CE-E30C-6C00-AAB4-6E5F01992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B27B1-414A-78E0-0C97-33C34404D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A8101-025C-4B78-BB4C-E7FEEC9E0D52}" type="datetimeFigureOut">
              <a:rPr lang="en-IN" smtClean="0"/>
              <a:t>09-09-2023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18673-0EB5-D4F3-4C51-1E648A585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B1A1F-D1AD-530B-1465-B9CF6468C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5A31E-45BA-419B-9C0E-9A560CC941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19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7E39-1324-75C2-15B8-1AE07748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734" y="366584"/>
            <a:ext cx="9144000" cy="547816"/>
          </a:xfrm>
        </p:spPr>
        <p:txBody>
          <a:bodyPr>
            <a:noAutofit/>
          </a:bodyPr>
          <a:lstStyle/>
          <a:p>
            <a:r>
              <a:rPr lang="en-US" sz="4000" dirty="0"/>
              <a:t>1.Zoho passport management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268D5-E075-F561-21F5-BE88ACBA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1167363"/>
            <a:ext cx="3857625" cy="441234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F27385C-70BA-1C9A-0D11-C60D96277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780" y="1035698"/>
            <a:ext cx="9144000" cy="465493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8343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2EBA-4E08-63D2-2D99-A5C274A66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/>
          <a:lstStyle/>
          <a:p>
            <a:r>
              <a:rPr lang="en-US" dirty="0"/>
              <a:t>5.Pay roll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CB33E-A8EB-5F6B-7C01-50C81D64AB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2149" y="1825625"/>
            <a:ext cx="3273701" cy="435133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DF6D41-14C4-9A73-D0F4-C0A4C1D74B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</p:spTree>
    <p:extLst>
      <p:ext uri="{BB962C8B-B14F-4D97-AF65-F5344CB8AC3E}">
        <p14:creationId xmlns:p14="http://schemas.microsoft.com/office/powerpoint/2010/main" val="3493866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8ABC6-EB87-0213-D1F2-428892D4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13" y="0"/>
            <a:ext cx="5159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24C30-CDB2-88AD-30AB-6E2FB35B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2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F836E-CF9C-52FD-2C51-D34540B6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824" y="0"/>
            <a:ext cx="6115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3E0A-0331-95F7-5C82-D7F2B930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153"/>
          </a:xfrm>
        </p:spPr>
        <p:txBody>
          <a:bodyPr/>
          <a:lstStyle/>
          <a:p>
            <a:r>
              <a:rPr lang="en-US" dirty="0"/>
              <a:t>2.Cab booking </a:t>
            </a:r>
            <a:r>
              <a:rPr lang="en-US" dirty="0" err="1"/>
              <a:t>zoho</a:t>
            </a:r>
            <a:r>
              <a:rPr lang="en-US" dirty="0"/>
              <a:t> application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F7752A-6786-7028-B839-C1D0F8E0D2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5962" y="1484313"/>
            <a:ext cx="2886075" cy="51308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9D0F82-01CA-B406-9BBF-A00F52A2E4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10139"/>
            <a:ext cx="5181600" cy="4152122"/>
          </a:xfrm>
        </p:spPr>
      </p:pic>
    </p:spTree>
    <p:extLst>
      <p:ext uri="{BB962C8B-B14F-4D97-AF65-F5344CB8AC3E}">
        <p14:creationId xmlns:p14="http://schemas.microsoft.com/office/powerpoint/2010/main" val="240977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5313A-4F3C-5E71-212C-42DC542AF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3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B2FE-6566-53CB-DE50-6971EA6B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548"/>
          </a:xfrm>
        </p:spPr>
        <p:txBody>
          <a:bodyPr/>
          <a:lstStyle/>
          <a:p>
            <a:r>
              <a:rPr lang="en-US" dirty="0"/>
              <a:t>3.Student details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E06CF-5F4D-5B11-D10B-F67C4426F8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81064" y="1409700"/>
            <a:ext cx="2695872" cy="47926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00BD6D-B44E-7662-23D4-3FFBAE4D1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409700"/>
            <a:ext cx="5181600" cy="4907124"/>
          </a:xfrm>
        </p:spPr>
      </p:pic>
    </p:spTree>
    <p:extLst>
      <p:ext uri="{BB962C8B-B14F-4D97-AF65-F5344CB8AC3E}">
        <p14:creationId xmlns:p14="http://schemas.microsoft.com/office/powerpoint/2010/main" val="202921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17AA4-F1B4-1DF6-C283-6B56A4F8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13" y="0"/>
            <a:ext cx="5159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6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FEF1A-E487-139F-801D-72FA3BF7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508"/>
          </a:xfrm>
        </p:spPr>
        <p:txBody>
          <a:bodyPr/>
          <a:lstStyle/>
          <a:p>
            <a:r>
              <a:rPr lang="en-US" dirty="0"/>
              <a:t>4.Restaurant management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C66614-577E-1855-5FB8-B082B6EDF8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14103" y="1501775"/>
            <a:ext cx="2629793" cy="467518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EF0660-8979-BB29-6EB8-DE500FEA6E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8367" y="1632857"/>
            <a:ext cx="5755433" cy="4385388"/>
          </a:xfrm>
        </p:spPr>
      </p:pic>
    </p:spTree>
    <p:extLst>
      <p:ext uri="{BB962C8B-B14F-4D97-AF65-F5344CB8AC3E}">
        <p14:creationId xmlns:p14="http://schemas.microsoft.com/office/powerpoint/2010/main" val="120498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074D51-53E0-3882-6576-7FFCD910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7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1.Zoho passport management</vt:lpstr>
      <vt:lpstr>PowerPoint Presentation</vt:lpstr>
      <vt:lpstr>PowerPoint Presentation</vt:lpstr>
      <vt:lpstr>2.Cab booking zoho application</vt:lpstr>
      <vt:lpstr>PowerPoint Presentation</vt:lpstr>
      <vt:lpstr>3.Student details</vt:lpstr>
      <vt:lpstr>PowerPoint Presentation</vt:lpstr>
      <vt:lpstr>4.Restaurant management</vt:lpstr>
      <vt:lpstr>PowerPoint Presentation</vt:lpstr>
      <vt:lpstr>5.Pay roll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1.Zoho passport management</dc:title>
  <dc:creator>anil kumar</dc:creator>
  <cp:lastModifiedBy>anil kumar</cp:lastModifiedBy>
  <cp:revision>1</cp:revision>
  <dcterms:created xsi:type="dcterms:W3CDTF">2023-09-09T03:40:14Z</dcterms:created>
  <dcterms:modified xsi:type="dcterms:W3CDTF">2023-09-09T03:40:40Z</dcterms:modified>
</cp:coreProperties>
</file>